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8" r:id="rId3"/>
    <p:sldId id="261" r:id="rId4"/>
    <p:sldId id="260" r:id="rId5"/>
    <p:sldId id="262" r:id="rId6"/>
    <p:sldId id="258" r:id="rId7"/>
    <p:sldId id="264" r:id="rId8"/>
    <p:sldId id="266" r:id="rId9"/>
    <p:sldId id="267" r:id="rId10"/>
    <p:sldId id="265" r:id="rId11"/>
    <p:sldId id="269" r:id="rId12"/>
    <p:sldId id="271" r:id="rId13"/>
    <p:sldId id="272" r:id="rId14"/>
    <p:sldId id="273" r:id="rId15"/>
    <p:sldId id="274" r:id="rId16"/>
    <p:sldId id="275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52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704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1913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33195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612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6981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085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0197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4974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4439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9204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4604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7D456D-192E-4196-8304-D0BC054DED33}" type="datetimeFigureOut">
              <a:rPr lang="en-US" smtClean="0"/>
              <a:t>4/9/2021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267984-B67F-4EAB-8A8A-742B9F8FD5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387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463639"/>
            <a:ext cx="6858000" cy="669702"/>
          </a:xfrm>
        </p:spPr>
        <p:txBody>
          <a:bodyPr>
            <a:normAutofit fontScale="90000"/>
          </a:bodyPr>
          <a:lstStyle/>
          <a:p>
            <a:r>
              <a:rPr lang="en-US" sz="4000" b="1" dirty="0"/>
              <a:t>Adjectives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1171976"/>
            <a:ext cx="6858000" cy="5381223"/>
          </a:xfrm>
        </p:spPr>
        <p:txBody>
          <a:bodyPr>
            <a:normAutofit/>
          </a:bodyPr>
          <a:lstStyle/>
          <a:p>
            <a:r>
              <a:rPr lang="en-US" altLang="ja-JP" sz="3000" dirty="0">
                <a:solidFill>
                  <a:schemeClr val="tx1"/>
                </a:solidFill>
              </a:rPr>
              <a:t>There are two types of adjectives in Japanese.</a:t>
            </a:r>
          </a:p>
          <a:p>
            <a:endParaRPr lang="en-US" altLang="ja-JP" sz="3000" dirty="0">
              <a:solidFill>
                <a:schemeClr val="tx1"/>
              </a:solidFill>
            </a:endParaRPr>
          </a:p>
          <a:p>
            <a:r>
              <a:rPr lang="ja-JP" altLang="en-US" sz="3000" dirty="0">
                <a:solidFill>
                  <a:schemeClr val="tx1"/>
                </a:solidFill>
              </a:rPr>
              <a:t>い</a:t>
            </a:r>
            <a:r>
              <a:rPr lang="en-US" altLang="ja-JP" sz="3000" dirty="0">
                <a:solidFill>
                  <a:schemeClr val="tx1"/>
                </a:solidFill>
              </a:rPr>
              <a:t>adjective</a:t>
            </a:r>
          </a:p>
          <a:p>
            <a:r>
              <a:rPr lang="ja-JP" altLang="en-US" sz="3000" dirty="0">
                <a:solidFill>
                  <a:schemeClr val="tx1"/>
                </a:solidFill>
              </a:rPr>
              <a:t>あたらし</a:t>
            </a:r>
            <a:r>
              <a:rPr lang="ja-JP" altLang="en-US" sz="3000" u="sng" dirty="0">
                <a:solidFill>
                  <a:schemeClr val="tx1"/>
                </a:solidFill>
              </a:rPr>
              <a:t>い</a:t>
            </a:r>
            <a:r>
              <a:rPr lang="ja-JP" altLang="en-US" sz="3000" dirty="0">
                <a:solidFill>
                  <a:schemeClr val="tx1"/>
                </a:solidFill>
              </a:rPr>
              <a:t>、ふる</a:t>
            </a:r>
            <a:r>
              <a:rPr lang="ja-JP" altLang="en-US" sz="3000" u="sng" dirty="0">
                <a:solidFill>
                  <a:schemeClr val="tx1"/>
                </a:solidFill>
              </a:rPr>
              <a:t>い</a:t>
            </a:r>
            <a:r>
              <a:rPr lang="ja-JP" altLang="en-US" sz="3000" dirty="0">
                <a:solidFill>
                  <a:schemeClr val="tx1"/>
                </a:solidFill>
              </a:rPr>
              <a:t>、</a:t>
            </a:r>
            <a:endParaRPr lang="en-US" altLang="ja-JP" sz="3000" dirty="0">
              <a:solidFill>
                <a:schemeClr val="tx1"/>
              </a:solidFill>
            </a:endParaRPr>
          </a:p>
          <a:p>
            <a:r>
              <a:rPr lang="ja-JP" altLang="en-US" sz="3000" dirty="0">
                <a:solidFill>
                  <a:schemeClr val="tx1"/>
                </a:solidFill>
              </a:rPr>
              <a:t>おおき</a:t>
            </a:r>
            <a:r>
              <a:rPr lang="ja-JP" altLang="en-US" sz="3000" u="sng" dirty="0">
                <a:solidFill>
                  <a:schemeClr val="tx1"/>
                </a:solidFill>
              </a:rPr>
              <a:t>い</a:t>
            </a:r>
            <a:r>
              <a:rPr lang="ja-JP" altLang="en-US" sz="3000" dirty="0">
                <a:solidFill>
                  <a:schemeClr val="tx1"/>
                </a:solidFill>
              </a:rPr>
              <a:t>、ちいさ</a:t>
            </a:r>
            <a:r>
              <a:rPr lang="ja-JP" altLang="en-US" sz="3000" u="sng" dirty="0">
                <a:solidFill>
                  <a:schemeClr val="tx1"/>
                </a:solidFill>
              </a:rPr>
              <a:t>い</a:t>
            </a:r>
            <a:r>
              <a:rPr lang="ja-JP" altLang="en-US" sz="3000" dirty="0">
                <a:solidFill>
                  <a:schemeClr val="tx1"/>
                </a:solidFill>
              </a:rPr>
              <a:t> </a:t>
            </a:r>
            <a:r>
              <a:rPr lang="en-US" altLang="ja-JP" sz="3000" dirty="0">
                <a:solidFill>
                  <a:schemeClr val="tx1"/>
                </a:solidFill>
              </a:rPr>
              <a:t>etc.</a:t>
            </a:r>
          </a:p>
          <a:p>
            <a:r>
              <a:rPr lang="ja-JP" altLang="en-US" sz="3000" dirty="0">
                <a:solidFill>
                  <a:schemeClr val="tx1"/>
                </a:solidFill>
              </a:rPr>
              <a:t>　</a:t>
            </a:r>
            <a:endParaRPr lang="en-US" altLang="ja-JP" sz="3000" dirty="0">
              <a:solidFill>
                <a:schemeClr val="tx1"/>
              </a:solidFill>
            </a:endParaRPr>
          </a:p>
          <a:p>
            <a:r>
              <a:rPr lang="ja-JP" altLang="en-US" sz="3000" dirty="0">
                <a:solidFill>
                  <a:schemeClr val="tx1"/>
                </a:solidFill>
              </a:rPr>
              <a:t>な</a:t>
            </a:r>
            <a:r>
              <a:rPr lang="en-US" altLang="ja-JP" sz="3000" dirty="0">
                <a:solidFill>
                  <a:schemeClr val="tx1"/>
                </a:solidFill>
              </a:rPr>
              <a:t>adjective</a:t>
            </a:r>
          </a:p>
          <a:p>
            <a:r>
              <a:rPr lang="ja-JP" altLang="en-US" sz="3000" dirty="0">
                <a:solidFill>
                  <a:schemeClr val="tx1"/>
                </a:solidFill>
              </a:rPr>
              <a:t>きれい</a:t>
            </a:r>
            <a:r>
              <a:rPr lang="ja-JP" altLang="en-US" sz="3000" u="sng" dirty="0">
                <a:solidFill>
                  <a:schemeClr val="tx1"/>
                </a:solidFill>
              </a:rPr>
              <a:t>な</a:t>
            </a:r>
            <a:r>
              <a:rPr lang="ja-JP" altLang="en-US" sz="3000" dirty="0">
                <a:solidFill>
                  <a:schemeClr val="tx1"/>
                </a:solidFill>
              </a:rPr>
              <a:t>、げんき</a:t>
            </a:r>
            <a:r>
              <a:rPr lang="ja-JP" altLang="en-US" sz="3000" u="sng" dirty="0">
                <a:solidFill>
                  <a:schemeClr val="tx1"/>
                </a:solidFill>
              </a:rPr>
              <a:t>な</a:t>
            </a:r>
            <a:r>
              <a:rPr lang="ja-JP" altLang="en-US" sz="3000" dirty="0">
                <a:solidFill>
                  <a:schemeClr val="tx1"/>
                </a:solidFill>
              </a:rPr>
              <a:t>、しずか</a:t>
            </a:r>
            <a:r>
              <a:rPr lang="ja-JP" altLang="en-US" sz="3000" u="sng" dirty="0">
                <a:solidFill>
                  <a:schemeClr val="tx1"/>
                </a:solidFill>
              </a:rPr>
              <a:t>な</a:t>
            </a:r>
            <a:r>
              <a:rPr lang="ja-JP" altLang="en-US" sz="3000" dirty="0">
                <a:solidFill>
                  <a:schemeClr val="tx1"/>
                </a:solidFill>
              </a:rPr>
              <a:t> </a:t>
            </a:r>
            <a:r>
              <a:rPr lang="en-US" altLang="ja-JP" sz="3000" dirty="0">
                <a:solidFill>
                  <a:schemeClr val="tx1"/>
                </a:solidFill>
              </a:rPr>
              <a:t>etc.</a:t>
            </a:r>
          </a:p>
          <a:p>
            <a:endParaRPr lang="en-US" altLang="ja-JP" sz="3000" dirty="0">
              <a:solidFill>
                <a:schemeClr val="tx1"/>
              </a:solidFill>
            </a:endParaRPr>
          </a:p>
          <a:p>
            <a:endParaRPr lang="en-US" altLang="ja-JP" sz="3000" dirty="0">
              <a:solidFill>
                <a:schemeClr val="tx1"/>
              </a:solidFill>
            </a:endParaRPr>
          </a:p>
          <a:p>
            <a:endParaRPr lang="en-US" altLang="ja-JP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89046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523517"/>
          </a:xfrm>
        </p:spPr>
        <p:txBody>
          <a:bodyPr>
            <a:normAutofit fontScale="90000"/>
          </a:bodyPr>
          <a:lstStyle/>
          <a:p>
            <a:r>
              <a:rPr lang="ja-JP" altLang="en-US" dirty="0"/>
              <a:t>な</a:t>
            </a:r>
            <a:r>
              <a:rPr lang="en-US" altLang="ja-JP" dirty="0"/>
              <a:t>adjective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068947"/>
            <a:ext cx="7886700" cy="5108017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/>
              <a:t>   </a:t>
            </a:r>
            <a:r>
              <a:rPr lang="en-US" sz="3300" dirty="0"/>
              <a:t>		affirmative		</a:t>
            </a:r>
            <a:r>
              <a:rPr lang="ja-JP" altLang="en-US" sz="3300" dirty="0"/>
              <a:t>　</a:t>
            </a:r>
            <a:r>
              <a:rPr lang="en-US" sz="3300" dirty="0"/>
              <a:t>negative</a:t>
            </a:r>
          </a:p>
          <a:p>
            <a:pPr marL="0" indent="0">
              <a:buNone/>
            </a:pPr>
            <a:r>
              <a:rPr lang="ja-JP" altLang="en-US" sz="3300" dirty="0"/>
              <a:t>げんきな　　げんきです　　　</a:t>
            </a:r>
            <a:endParaRPr lang="en-US" altLang="ja-JP" sz="3300" dirty="0"/>
          </a:p>
          <a:p>
            <a:pPr marL="0" indent="0">
              <a:buNone/>
            </a:pPr>
            <a:r>
              <a:rPr lang="en-US" altLang="ja-JP" sz="3300" dirty="0"/>
              <a:t>   				</a:t>
            </a:r>
            <a:r>
              <a:rPr lang="ja-JP" altLang="en-US" sz="3300" dirty="0"/>
              <a:t>　　げんき</a:t>
            </a:r>
            <a:r>
              <a:rPr lang="ja-JP" altLang="en-US" sz="3300" dirty="0">
                <a:solidFill>
                  <a:srgbClr val="FF0000"/>
                </a:solidFill>
              </a:rPr>
              <a:t>じゃないです</a:t>
            </a:r>
            <a:endParaRPr lang="en-US" altLang="ja-JP" sz="33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sz="3300" dirty="0"/>
              <a:t>				</a:t>
            </a:r>
            <a:r>
              <a:rPr lang="ja-JP" altLang="en-US" sz="3300" dirty="0"/>
              <a:t>（げんきじゃありません、　　　　　　　　　　　　　　　　　　　</a:t>
            </a:r>
            <a:endParaRPr lang="en-US" altLang="ja-JP" sz="3300" dirty="0"/>
          </a:p>
          <a:p>
            <a:pPr marL="0" indent="0">
              <a:buNone/>
            </a:pPr>
            <a:r>
              <a:rPr lang="ja-JP" altLang="en-US" sz="3300" dirty="0"/>
              <a:t>　　　　　　　　　　　　　　　　げんきではありません）</a:t>
            </a:r>
            <a:endParaRPr lang="en-US" altLang="ja-JP" sz="3300" dirty="0"/>
          </a:p>
          <a:p>
            <a:pPr marL="0" indent="0">
              <a:buNone/>
            </a:pPr>
            <a:r>
              <a:rPr lang="en-US" sz="3300" dirty="0"/>
              <a:t>							</a:t>
            </a:r>
          </a:p>
          <a:p>
            <a:pPr marL="0" indent="0">
              <a:buNone/>
            </a:pPr>
            <a:r>
              <a:rPr lang="ja-JP" altLang="en-US" sz="3300" dirty="0"/>
              <a:t>きれいな</a:t>
            </a:r>
            <a:r>
              <a:rPr lang="en-US" altLang="ja-JP" sz="3300" dirty="0"/>
              <a:t>	</a:t>
            </a:r>
            <a:r>
              <a:rPr lang="ja-JP" altLang="en-US" sz="3300" dirty="0"/>
              <a:t>きれいです</a:t>
            </a:r>
            <a:endParaRPr lang="en-US" altLang="ja-JP" sz="3300" dirty="0"/>
          </a:p>
          <a:p>
            <a:pPr marL="0" indent="0">
              <a:buNone/>
            </a:pPr>
            <a:r>
              <a:rPr lang="en-US" altLang="ja-JP" sz="3300" dirty="0"/>
              <a:t>				</a:t>
            </a:r>
            <a:r>
              <a:rPr lang="ja-JP" altLang="en-US" sz="3300" dirty="0"/>
              <a:t>きれい</a:t>
            </a:r>
            <a:r>
              <a:rPr lang="ja-JP" altLang="en-US" sz="3300" dirty="0">
                <a:solidFill>
                  <a:srgbClr val="FF0000"/>
                </a:solidFill>
              </a:rPr>
              <a:t>じゃないです</a:t>
            </a:r>
            <a:endParaRPr lang="en-US" altLang="ja-JP" sz="33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altLang="ja-JP" sz="3300" dirty="0"/>
              <a:t>				(</a:t>
            </a:r>
            <a:r>
              <a:rPr lang="ja-JP" altLang="en-US" sz="3300" dirty="0"/>
              <a:t>きれいじゃありません、　</a:t>
            </a:r>
            <a:endParaRPr lang="en-US" altLang="ja-JP" sz="3300" dirty="0"/>
          </a:p>
          <a:p>
            <a:pPr marL="0" indent="0">
              <a:buNone/>
            </a:pPr>
            <a:r>
              <a:rPr lang="ja-JP" altLang="en-US" sz="3300" dirty="0"/>
              <a:t>　　　　　　　　　　　　　　　　きれいではありません</a:t>
            </a:r>
            <a:r>
              <a:rPr lang="en-US" altLang="ja-JP" sz="3300" dirty="0"/>
              <a:t>)			</a:t>
            </a:r>
            <a:endParaRPr lang="en-US" sz="3300" dirty="0"/>
          </a:p>
        </p:txBody>
      </p:sp>
    </p:spTree>
    <p:extLst>
      <p:ext uri="{BB962C8B-B14F-4D97-AF65-F5344CB8AC3E}">
        <p14:creationId xmlns:p14="http://schemas.microsoft.com/office/powerpoint/2010/main" val="38549793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Autofit/>
          </a:bodyPr>
          <a:lstStyle/>
          <a:p>
            <a:r>
              <a:rPr lang="en-US" altLang="ja-JP" sz="3600" dirty="0"/>
              <a:t>Noun</a:t>
            </a:r>
            <a:r>
              <a:rPr lang="ja-JP" altLang="en-US" sz="3600" dirty="0"/>
              <a:t>＋です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211763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/>
              <a:t>がくせいです。</a:t>
            </a:r>
            <a:endParaRPr lang="en-US" altLang="ja-JP" dirty="0"/>
          </a:p>
          <a:p>
            <a:pPr marL="0" indent="0">
              <a:buNone/>
            </a:pPr>
            <a:r>
              <a:rPr lang="en-US" dirty="0"/>
              <a:t>Negative:</a:t>
            </a:r>
            <a:r>
              <a:rPr lang="ja-JP" altLang="en-US" dirty="0"/>
              <a:t>　がくせいじゃないです。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</a:t>
            </a:r>
            <a:r>
              <a:rPr lang="en-US" altLang="ja-JP" dirty="0"/>
              <a:t>(</a:t>
            </a:r>
            <a:r>
              <a:rPr lang="ja-JP" altLang="en-US" dirty="0"/>
              <a:t>がくせいじゃありません、　　　　　　　　　　　　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がくせいではありません。</a:t>
            </a:r>
            <a:r>
              <a:rPr lang="en-US" altLang="ja-JP" dirty="0"/>
              <a:t>)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97194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457201"/>
            <a:ext cx="7886700" cy="914400"/>
          </a:xfrm>
        </p:spPr>
        <p:txBody>
          <a:bodyPr>
            <a:normAutofit/>
          </a:bodyPr>
          <a:lstStyle/>
          <a:p>
            <a:r>
              <a:rPr lang="en-US" sz="3600" dirty="0"/>
              <a:t>Adjectives Past Tense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537034"/>
            <a:ext cx="7886700" cy="39529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ja-JP" altLang="en-US" dirty="0"/>
              <a:t>　　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さむ</a:t>
            </a:r>
            <a:r>
              <a:rPr lang="ja-JP" altLang="en-US" u="sng" dirty="0"/>
              <a:t>い</a:t>
            </a:r>
            <a:endParaRPr lang="en-US" altLang="ja-JP" u="sng" dirty="0"/>
          </a:p>
          <a:p>
            <a:pPr marL="0" indent="0">
              <a:buNone/>
            </a:pPr>
            <a:r>
              <a:rPr lang="en-US" dirty="0"/>
              <a:t>                   </a:t>
            </a:r>
            <a:r>
              <a:rPr lang="en-US" altLang="ja-JP" dirty="0"/>
              <a:t>affirmative	</a:t>
            </a:r>
            <a:r>
              <a:rPr lang="ja-JP" altLang="en-US" dirty="0"/>
              <a:t>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                    さむ</a:t>
            </a:r>
            <a:r>
              <a:rPr lang="ja-JP" altLang="en-US" dirty="0">
                <a:solidFill>
                  <a:srgbClr val="FF0000"/>
                </a:solidFill>
              </a:rPr>
              <a:t>かったです</a:t>
            </a:r>
            <a:r>
              <a:rPr lang="en-US" altLang="ja-JP" dirty="0"/>
              <a:t>			</a:t>
            </a:r>
            <a:r>
              <a:rPr lang="en-US" dirty="0"/>
              <a:t>	</a:t>
            </a:r>
          </a:p>
          <a:p>
            <a:pPr marL="0" indent="0">
              <a:buNone/>
            </a:pPr>
            <a:r>
              <a:rPr lang="en-US" altLang="ja-JP" dirty="0"/>
              <a:t>                       </a:t>
            </a:r>
          </a:p>
          <a:p>
            <a:pPr marL="0" indent="0">
              <a:buNone/>
            </a:pPr>
            <a:r>
              <a:rPr lang="en-US" altLang="ja-JP" dirty="0"/>
              <a:t>                    negative</a:t>
            </a:r>
          </a:p>
          <a:p>
            <a:pPr marL="0" indent="0">
              <a:buNone/>
            </a:pPr>
            <a:r>
              <a:rPr lang="ja-JP" altLang="en-US" dirty="0"/>
              <a:t>                    さむ</a:t>
            </a:r>
            <a:r>
              <a:rPr lang="ja-JP" altLang="en-US" dirty="0">
                <a:solidFill>
                  <a:srgbClr val="FF0000"/>
                </a:solidFill>
              </a:rPr>
              <a:t>くなかった</a:t>
            </a:r>
            <a:r>
              <a:rPr lang="ja-JP" altLang="en-US" dirty="0"/>
              <a:t>です</a:t>
            </a:r>
            <a:endParaRPr lang="en-US" altLang="ja-JP" dirty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ja-JP" altLang="en-US" dirty="0"/>
              <a:t>　　　（さむ</a:t>
            </a:r>
            <a:r>
              <a:rPr lang="ja-JP" altLang="en-US" dirty="0">
                <a:solidFill>
                  <a:srgbClr val="FF0000"/>
                </a:solidFill>
              </a:rPr>
              <a:t>くありませんでした</a:t>
            </a:r>
            <a:r>
              <a:rPr lang="ja-JP" altLang="en-US" dirty="0"/>
              <a:t>）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03966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23148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22734"/>
            <a:ext cx="7886700" cy="406723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ja-JP" altLang="en-US" dirty="0"/>
              <a:t>おもしろい</a:t>
            </a:r>
            <a:endParaRPr lang="en-US" altLang="ja-JP" dirty="0"/>
          </a:p>
          <a:p>
            <a:pPr marL="0" indent="0">
              <a:buNone/>
            </a:pPr>
            <a:r>
              <a:rPr lang="en-US" dirty="0"/>
              <a:t>                   </a:t>
            </a:r>
            <a:r>
              <a:rPr lang="en-US" altLang="ja-JP" dirty="0"/>
              <a:t>affirmative	</a:t>
            </a:r>
            <a:r>
              <a:rPr lang="ja-JP" altLang="en-US" dirty="0"/>
              <a:t>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                    おもしろ</a:t>
            </a:r>
            <a:r>
              <a:rPr lang="ja-JP" altLang="en-US" dirty="0">
                <a:solidFill>
                  <a:srgbClr val="FF0000"/>
                </a:solidFill>
              </a:rPr>
              <a:t>かったです</a:t>
            </a:r>
            <a:r>
              <a:rPr lang="en-US" altLang="ja-JP" dirty="0"/>
              <a:t>			</a:t>
            </a:r>
            <a:r>
              <a:rPr lang="en-US" dirty="0"/>
              <a:t>	</a:t>
            </a:r>
          </a:p>
          <a:p>
            <a:pPr marL="0" indent="0">
              <a:buNone/>
            </a:pPr>
            <a:r>
              <a:rPr lang="en-US" altLang="ja-JP" dirty="0"/>
              <a:t>                       </a:t>
            </a:r>
          </a:p>
          <a:p>
            <a:pPr marL="0" indent="0">
              <a:buNone/>
            </a:pPr>
            <a:r>
              <a:rPr lang="en-US" altLang="ja-JP" dirty="0"/>
              <a:t>                    negative</a:t>
            </a:r>
          </a:p>
          <a:p>
            <a:pPr marL="0" indent="0">
              <a:buNone/>
            </a:pPr>
            <a:r>
              <a:rPr lang="ja-JP" altLang="en-US" dirty="0"/>
              <a:t>                    おもしろ</a:t>
            </a:r>
            <a:r>
              <a:rPr lang="ja-JP" altLang="en-US" dirty="0">
                <a:solidFill>
                  <a:srgbClr val="FF0000"/>
                </a:solidFill>
              </a:rPr>
              <a:t>くなかったです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	</a:t>
            </a:r>
            <a:r>
              <a:rPr lang="ja-JP" altLang="en-US" dirty="0"/>
              <a:t>　　　（おもしろ</a:t>
            </a:r>
            <a:r>
              <a:rPr lang="ja-JP" altLang="en-US" dirty="0">
                <a:solidFill>
                  <a:srgbClr val="FF0000"/>
                </a:solidFill>
              </a:rPr>
              <a:t>くありませんでした</a:t>
            </a:r>
            <a:r>
              <a:rPr lang="ja-JP" altLang="en-US" dirty="0"/>
              <a:t>）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34483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13523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74608"/>
            <a:ext cx="7886700" cy="4115364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/>
              <a:t>いい</a:t>
            </a:r>
            <a:endParaRPr lang="en-US" altLang="ja-JP" dirty="0"/>
          </a:p>
          <a:p>
            <a:pPr marL="0" indent="0">
              <a:buNone/>
            </a:pPr>
            <a:r>
              <a:rPr lang="en-US" dirty="0"/>
              <a:t>                   </a:t>
            </a:r>
            <a:r>
              <a:rPr lang="en-US" altLang="ja-JP" dirty="0"/>
              <a:t>affirmative	</a:t>
            </a:r>
            <a:r>
              <a:rPr lang="ja-JP" altLang="en-US" dirty="0"/>
              <a:t>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                    よ</a:t>
            </a:r>
            <a:r>
              <a:rPr lang="ja-JP" altLang="en-US" dirty="0">
                <a:solidFill>
                  <a:srgbClr val="FF0000"/>
                </a:solidFill>
              </a:rPr>
              <a:t>かったです</a:t>
            </a:r>
            <a:r>
              <a:rPr lang="en-US" altLang="ja-JP" dirty="0"/>
              <a:t>			</a:t>
            </a:r>
            <a:r>
              <a:rPr lang="en-US" dirty="0"/>
              <a:t>	</a:t>
            </a:r>
          </a:p>
          <a:p>
            <a:pPr marL="0" indent="0">
              <a:buNone/>
            </a:pPr>
            <a:r>
              <a:rPr lang="en-US" altLang="ja-JP" dirty="0"/>
              <a:t>                       </a:t>
            </a:r>
          </a:p>
          <a:p>
            <a:pPr marL="0" indent="0">
              <a:buNone/>
            </a:pPr>
            <a:r>
              <a:rPr lang="en-US" altLang="ja-JP" dirty="0"/>
              <a:t>                    negative</a:t>
            </a:r>
          </a:p>
          <a:p>
            <a:pPr marL="0" indent="0">
              <a:buNone/>
            </a:pPr>
            <a:r>
              <a:rPr lang="ja-JP" altLang="en-US" dirty="0"/>
              <a:t>                    よ</a:t>
            </a:r>
            <a:r>
              <a:rPr lang="ja-JP" altLang="en-US" dirty="0">
                <a:solidFill>
                  <a:srgbClr val="FF0000"/>
                </a:solidFill>
              </a:rPr>
              <a:t>くなかったです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	</a:t>
            </a:r>
            <a:r>
              <a:rPr lang="ja-JP" altLang="en-US" dirty="0"/>
              <a:t>　　　（よ</a:t>
            </a:r>
            <a:r>
              <a:rPr lang="ja-JP" altLang="en-US" dirty="0">
                <a:solidFill>
                  <a:srgbClr val="FF0000"/>
                </a:solidFill>
              </a:rPr>
              <a:t>くありませんでした</a:t>
            </a:r>
            <a:r>
              <a:rPr lang="ja-JP" altLang="en-US" dirty="0"/>
              <a:t>）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99851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207419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16719"/>
            <a:ext cx="7886700" cy="4073254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ja-JP" altLang="en-US" dirty="0"/>
              <a:t>げんきな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</a:t>
            </a:r>
            <a:r>
              <a:rPr lang="en-US" altLang="ja-JP" dirty="0"/>
              <a:t>affirmative	</a:t>
            </a:r>
            <a:r>
              <a:rPr lang="ja-JP" altLang="en-US" dirty="0"/>
              <a:t>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                         げんき</a:t>
            </a:r>
            <a:r>
              <a:rPr lang="ja-JP" altLang="en-US" dirty="0">
                <a:solidFill>
                  <a:srgbClr val="FF0000"/>
                </a:solidFill>
              </a:rPr>
              <a:t>でした</a:t>
            </a:r>
            <a:r>
              <a:rPr lang="en-US" altLang="ja-JP" dirty="0"/>
              <a:t>			</a:t>
            </a:r>
            <a:r>
              <a:rPr lang="en-US" dirty="0"/>
              <a:t>	</a:t>
            </a:r>
          </a:p>
          <a:p>
            <a:pPr marL="0" indent="0">
              <a:buNone/>
            </a:pPr>
            <a:r>
              <a:rPr lang="en-US" altLang="ja-JP" dirty="0"/>
              <a:t>                       </a:t>
            </a:r>
          </a:p>
          <a:p>
            <a:pPr marL="0" indent="0">
              <a:buNone/>
            </a:pPr>
            <a:r>
              <a:rPr lang="en-US" altLang="ja-JP" dirty="0"/>
              <a:t>                         negative</a:t>
            </a:r>
          </a:p>
          <a:p>
            <a:pPr marL="0" indent="0">
              <a:buNone/>
            </a:pPr>
            <a:r>
              <a:rPr lang="ja-JP" altLang="en-US" dirty="0"/>
              <a:t>                         げんき</a:t>
            </a:r>
            <a:r>
              <a:rPr lang="ja-JP" altLang="en-US" dirty="0">
                <a:solidFill>
                  <a:srgbClr val="FF0000"/>
                </a:solidFill>
              </a:rPr>
              <a:t>じゃなかったです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		</a:t>
            </a:r>
            <a:r>
              <a:rPr lang="ja-JP" altLang="en-US" dirty="0"/>
              <a:t>（げんき</a:t>
            </a:r>
            <a:r>
              <a:rPr lang="ja-JP" altLang="en-US" dirty="0">
                <a:solidFill>
                  <a:srgbClr val="FF0000"/>
                </a:solidFill>
              </a:rPr>
              <a:t>じゃありませんでした</a:t>
            </a:r>
            <a:r>
              <a:rPr lang="ja-JP" altLang="en-US" dirty="0"/>
              <a:t>／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　げんき</a:t>
            </a:r>
            <a:r>
              <a:rPr lang="ja-JP" altLang="en-US" dirty="0">
                <a:solidFill>
                  <a:srgbClr val="FF0000"/>
                </a:solidFill>
              </a:rPr>
              <a:t>ではありませんでした</a:t>
            </a:r>
            <a:r>
              <a:rPr lang="ja-JP" altLang="en-US" dirty="0"/>
              <a:t>）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58033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225467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76877"/>
            <a:ext cx="7886700" cy="4013096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ja-JP" altLang="en-US" dirty="0"/>
              <a:t>きれいな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</a:t>
            </a:r>
            <a:r>
              <a:rPr lang="en-US" altLang="ja-JP" dirty="0"/>
              <a:t>affirmative	</a:t>
            </a:r>
            <a:r>
              <a:rPr lang="ja-JP" altLang="en-US" dirty="0"/>
              <a:t>　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                         きれい</a:t>
            </a:r>
            <a:r>
              <a:rPr lang="ja-JP" altLang="en-US" dirty="0">
                <a:solidFill>
                  <a:srgbClr val="FF0000"/>
                </a:solidFill>
              </a:rPr>
              <a:t>でした</a:t>
            </a:r>
            <a:r>
              <a:rPr lang="en-US" altLang="ja-JP" dirty="0"/>
              <a:t>			</a:t>
            </a:r>
            <a:r>
              <a:rPr lang="en-US" dirty="0"/>
              <a:t>	</a:t>
            </a:r>
          </a:p>
          <a:p>
            <a:pPr marL="0" indent="0">
              <a:buNone/>
            </a:pPr>
            <a:r>
              <a:rPr lang="en-US" altLang="ja-JP" dirty="0"/>
              <a:t>                       </a:t>
            </a:r>
          </a:p>
          <a:p>
            <a:pPr marL="0" indent="0">
              <a:buNone/>
            </a:pPr>
            <a:r>
              <a:rPr lang="en-US" altLang="ja-JP" dirty="0"/>
              <a:t>                         negative</a:t>
            </a:r>
          </a:p>
          <a:p>
            <a:pPr marL="0" indent="0">
              <a:buNone/>
            </a:pPr>
            <a:r>
              <a:rPr lang="ja-JP" altLang="en-US" dirty="0"/>
              <a:t>                         きれい</a:t>
            </a:r>
            <a:r>
              <a:rPr lang="ja-JP" altLang="en-US" dirty="0">
                <a:solidFill>
                  <a:srgbClr val="FF0000"/>
                </a:solidFill>
              </a:rPr>
              <a:t>じゃなかったです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		</a:t>
            </a:r>
            <a:r>
              <a:rPr lang="ja-JP" altLang="en-US" dirty="0"/>
              <a:t>（きれい</a:t>
            </a:r>
            <a:r>
              <a:rPr lang="ja-JP" altLang="en-US" dirty="0">
                <a:solidFill>
                  <a:srgbClr val="FF0000"/>
                </a:solidFill>
              </a:rPr>
              <a:t>じゃありませんでした</a:t>
            </a:r>
            <a:r>
              <a:rPr lang="ja-JP" altLang="en-US" dirty="0"/>
              <a:t>／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　きれい</a:t>
            </a:r>
            <a:r>
              <a:rPr lang="ja-JP" altLang="en-US" dirty="0">
                <a:solidFill>
                  <a:srgbClr val="FF0000"/>
                </a:solidFill>
              </a:rPr>
              <a:t>ではありませんでした</a:t>
            </a:r>
            <a:r>
              <a:rPr lang="ja-JP" altLang="en-US" dirty="0"/>
              <a:t>）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07120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609600"/>
          </a:xfrm>
        </p:spPr>
        <p:txBody>
          <a:bodyPr>
            <a:noAutofit/>
          </a:bodyPr>
          <a:lstStyle/>
          <a:p>
            <a:r>
              <a:rPr lang="en-US" altLang="ja-JP" sz="3200" b="1" dirty="0"/>
              <a:t>Adjective + noun</a:t>
            </a:r>
            <a:br>
              <a:rPr lang="en-US" altLang="ja-JP" sz="3200" b="1" dirty="0"/>
            </a:br>
            <a:r>
              <a:rPr lang="en-US" altLang="ja-JP" sz="3200" dirty="0"/>
              <a:t>Adjectives modify nouns.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　　　　　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い </a:t>
            </a:r>
            <a:r>
              <a:rPr lang="en-US" altLang="ja-JP" dirty="0"/>
              <a:t>adjectives</a:t>
            </a:r>
            <a:r>
              <a:rPr lang="ja-JP" altLang="en-US" dirty="0"/>
              <a:t>＋</a:t>
            </a:r>
            <a:r>
              <a:rPr lang="en-US" altLang="ja-JP" dirty="0"/>
              <a:t>Noun</a:t>
            </a:r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a small cat</a:t>
            </a:r>
            <a:r>
              <a:rPr lang="ja-JP" altLang="en-US" dirty="0"/>
              <a:t> 　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ちいさい　ねこ</a:t>
            </a:r>
            <a:endParaRPr lang="en-US" altLang="ja-JP" dirty="0"/>
          </a:p>
          <a:p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a big dog</a:t>
            </a:r>
          </a:p>
          <a:p>
            <a:pPr marL="0" indent="0">
              <a:buNone/>
            </a:pPr>
            <a:r>
              <a:rPr lang="en-US" altLang="ja-JP" dirty="0"/>
              <a:t> </a:t>
            </a:r>
            <a:r>
              <a:rPr lang="ja-JP" altLang="en-US" dirty="0"/>
              <a:t>おおきい　いぬ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57163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349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/>
          <a:lstStyle/>
          <a:p>
            <a:pPr marL="0" indent="0">
              <a:buNone/>
            </a:pPr>
            <a:r>
              <a:rPr lang="en-US" altLang="ja-JP" dirty="0">
                <a:solidFill>
                  <a:schemeClr val="tx1"/>
                </a:solidFill>
              </a:rPr>
              <a:t>an interesting movie</a:t>
            </a:r>
          </a:p>
          <a:p>
            <a:pPr marL="0" indent="0">
              <a:buNone/>
            </a:pPr>
            <a:r>
              <a:rPr lang="en-US" altLang="ja-JP" dirty="0">
                <a:solidFill>
                  <a:schemeClr val="tx1"/>
                </a:solidFill>
              </a:rPr>
              <a:t> </a:t>
            </a:r>
            <a:r>
              <a:rPr lang="ja-JP" altLang="en-US" dirty="0">
                <a:solidFill>
                  <a:schemeClr val="tx1"/>
                </a:solidFill>
              </a:rPr>
              <a:t>おもしろい　えいが</a:t>
            </a:r>
            <a:endParaRPr lang="en-US" altLang="ja-JP" dirty="0">
              <a:solidFill>
                <a:schemeClr val="tx1"/>
              </a:solidFill>
            </a:endParaRPr>
          </a:p>
          <a:p>
            <a:endParaRPr lang="en-US" dirty="0"/>
          </a:p>
          <a:p>
            <a:pPr marL="0" indent="0">
              <a:buNone/>
            </a:pPr>
            <a:r>
              <a:rPr lang="en-US" altLang="ja-JP" dirty="0"/>
              <a:t>a new shoes</a:t>
            </a:r>
          </a:p>
          <a:p>
            <a:pPr marL="0" indent="0">
              <a:buNone/>
            </a:pPr>
            <a:r>
              <a:rPr lang="ja-JP" altLang="en-US" dirty="0"/>
              <a:t>あたらしい　くつ</a:t>
            </a:r>
            <a:endParaRPr lang="en-US" altLang="ja-JP" dirty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an old bicycle</a:t>
            </a:r>
          </a:p>
          <a:p>
            <a:pPr marL="0" indent="0">
              <a:buNone/>
            </a:pPr>
            <a:r>
              <a:rPr lang="ja-JP" altLang="en-US" dirty="0"/>
              <a:t>ふるい　じてんしゃ</a:t>
            </a:r>
            <a:endParaRPr lang="en-US" altLang="ja-JP" dirty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68115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749801"/>
          </a:xfrm>
        </p:spPr>
        <p:txBody>
          <a:bodyPr>
            <a:noAutofit/>
          </a:bodyPr>
          <a:lstStyle/>
          <a:p>
            <a:r>
              <a:rPr lang="en-US" altLang="ja-JP" sz="3200" dirty="0"/>
              <a:t/>
            </a:r>
            <a:br>
              <a:rPr lang="en-US" altLang="ja-JP" sz="3200" dirty="0"/>
            </a:br>
            <a:r>
              <a:rPr lang="ja-JP" altLang="en-US" sz="3200" b="1" dirty="0"/>
              <a:t>な </a:t>
            </a:r>
            <a:r>
              <a:rPr lang="en-US" altLang="ja-JP" sz="3200" b="1" dirty="0"/>
              <a:t>adjective</a:t>
            </a:r>
            <a:r>
              <a:rPr lang="ja-JP" altLang="en-US" sz="3200" b="1" dirty="0"/>
              <a:t>＋</a:t>
            </a:r>
            <a:r>
              <a:rPr lang="en-US" altLang="ja-JP" sz="3200" b="1" dirty="0"/>
              <a:t>Noun</a:t>
            </a:r>
            <a:br>
              <a:rPr lang="en-US" altLang="ja-JP" sz="3200" b="1" dirty="0"/>
            </a:b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235243"/>
            <a:ext cx="7886700" cy="4941721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altLang="ja-JP" dirty="0"/>
              <a:t>a beautiful picture</a:t>
            </a:r>
          </a:p>
          <a:p>
            <a:pPr marL="0" indent="0">
              <a:buNone/>
            </a:pPr>
            <a:r>
              <a:rPr lang="ja-JP" altLang="en-US" dirty="0"/>
              <a:t>きれいな　しゃしん     </a:t>
            </a:r>
            <a:endParaRPr lang="en-US" altLang="ja-JP" dirty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an energetic child</a:t>
            </a:r>
          </a:p>
          <a:p>
            <a:pPr marL="0" indent="0">
              <a:buNone/>
            </a:pPr>
            <a:r>
              <a:rPr lang="ja-JP" altLang="en-US" dirty="0"/>
              <a:t>げんきな　こども     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    </a:t>
            </a: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a lively town</a:t>
            </a:r>
          </a:p>
          <a:p>
            <a:pPr marL="0" indent="0">
              <a:buNone/>
            </a:pPr>
            <a:r>
              <a:rPr lang="ja-JP" altLang="en-US" dirty="0"/>
              <a:t>にぎやかな　まち</a:t>
            </a:r>
            <a:endParaRPr lang="en-US" altLang="ja-JP" dirty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a quiet park</a:t>
            </a:r>
            <a:endParaRPr lang="en-US" dirty="0"/>
          </a:p>
          <a:p>
            <a:pPr marL="0" indent="0">
              <a:buNone/>
            </a:pPr>
            <a:r>
              <a:rPr lang="ja-JP" altLang="en-US" dirty="0"/>
              <a:t>しずかな　こうえん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4613021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r>
              <a:rPr lang="en-US" altLang="ja-JP" dirty="0"/>
              <a:t>Adjective +</a:t>
            </a:r>
            <a:r>
              <a:rPr lang="ja-JP" altLang="en-US" dirty="0"/>
              <a:t>です　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21176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ja-JP" altLang="en-US" dirty="0"/>
              <a:t>い</a:t>
            </a:r>
            <a:r>
              <a:rPr lang="en-US" altLang="ja-JP" dirty="0"/>
              <a:t>Adjective</a:t>
            </a:r>
            <a:r>
              <a:rPr lang="ja-JP" altLang="en-US" dirty="0"/>
              <a:t>＋です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It is cold today.</a:t>
            </a:r>
          </a:p>
          <a:p>
            <a:pPr marL="0" indent="0">
              <a:buNone/>
            </a:pPr>
            <a:r>
              <a:rPr lang="ja-JP" altLang="en-US" dirty="0"/>
              <a:t>きょうは　さむいです。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My house is big.</a:t>
            </a:r>
          </a:p>
          <a:p>
            <a:pPr marL="0" indent="0">
              <a:buNone/>
            </a:pPr>
            <a:r>
              <a:rPr lang="ja-JP" altLang="en-US" dirty="0"/>
              <a:t>わたしの　うちは　おおきいです。</a:t>
            </a:r>
            <a:endParaRPr lang="en-US" altLang="ja-JP" dirty="0"/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This movie is interesting.</a:t>
            </a:r>
          </a:p>
          <a:p>
            <a:pPr marL="0" indent="0">
              <a:buNone/>
            </a:pPr>
            <a:r>
              <a:rPr lang="ja-JP" altLang="en-US" dirty="0"/>
              <a:t>このえいがは　おもしろいです。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30490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r>
              <a:rPr lang="ja-JP" altLang="en-US" sz="3200" dirty="0"/>
              <a:t>な</a:t>
            </a:r>
            <a:r>
              <a:rPr lang="en-US" altLang="ja-JP" sz="3200" dirty="0"/>
              <a:t>Adjective</a:t>
            </a:r>
            <a:r>
              <a:rPr lang="ja-JP" altLang="en-US" sz="3200" dirty="0"/>
              <a:t>＋です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/>
          <a:lstStyle/>
          <a:p>
            <a:pPr marL="0" indent="0">
              <a:buNone/>
            </a:pPr>
            <a:r>
              <a:rPr lang="en-US" altLang="ja-JP" dirty="0"/>
              <a:t>Children is energetic.</a:t>
            </a:r>
          </a:p>
          <a:p>
            <a:pPr marL="0" indent="0">
              <a:buNone/>
            </a:pPr>
            <a:r>
              <a:rPr lang="ja-JP" altLang="en-US" dirty="0"/>
              <a:t>こどもは　げんきです。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It is quiet here.</a:t>
            </a:r>
          </a:p>
          <a:p>
            <a:pPr marL="0" indent="0">
              <a:buNone/>
            </a:pPr>
            <a:r>
              <a:rPr lang="ja-JP" altLang="en-US" dirty="0"/>
              <a:t>ここは　しずかです。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Tokyo is lively. </a:t>
            </a:r>
          </a:p>
          <a:p>
            <a:pPr marL="0" indent="0">
              <a:buNone/>
            </a:pPr>
            <a:r>
              <a:rPr lang="ja-JP" altLang="en-US" dirty="0"/>
              <a:t>とうきょうは　にぎやかです。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81375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703821"/>
          </a:xfrm>
        </p:spPr>
        <p:txBody>
          <a:bodyPr>
            <a:normAutofit/>
          </a:bodyPr>
          <a:lstStyle/>
          <a:p>
            <a:r>
              <a:rPr lang="en-US" sz="3200" dirty="0"/>
              <a:t>conjugation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120463"/>
            <a:ext cx="7886700" cy="4442137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altLang="ja-JP" dirty="0"/>
              <a:t>		affirmative			negative</a:t>
            </a:r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さむい     </a:t>
            </a:r>
            <a:r>
              <a:rPr lang="en-US" altLang="ja-JP" dirty="0"/>
              <a:t>	</a:t>
            </a:r>
            <a:r>
              <a:rPr lang="ja-JP" altLang="en-US" dirty="0"/>
              <a:t>さむいです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　　　　　　　</a:t>
            </a:r>
            <a:r>
              <a:rPr lang="en-US" altLang="ja-JP" dirty="0"/>
              <a:t>			              </a:t>
            </a:r>
            <a:r>
              <a:rPr lang="ja-JP" altLang="en-US" dirty="0"/>
              <a:t>さむ</a:t>
            </a:r>
            <a:r>
              <a:rPr lang="ja-JP" altLang="en-US" dirty="0">
                <a:solidFill>
                  <a:srgbClr val="FF0000"/>
                </a:solidFill>
              </a:rPr>
              <a:t>くない</a:t>
            </a:r>
            <a:r>
              <a:rPr lang="ja-JP" altLang="en-US" dirty="0"/>
              <a:t>です</a:t>
            </a:r>
            <a:endParaRPr lang="en-US" altLang="ja-JP" dirty="0"/>
          </a:p>
          <a:p>
            <a:pPr marL="0" indent="0">
              <a:buNone/>
            </a:pPr>
            <a:r>
              <a:rPr lang="en-US" dirty="0"/>
              <a:t>					</a:t>
            </a:r>
            <a:r>
              <a:rPr lang="ja-JP" altLang="en-US" dirty="0"/>
              <a:t>（さむくありません）</a:t>
            </a:r>
            <a:r>
              <a:rPr lang="en-US" dirty="0"/>
              <a:t>	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ja-JP" altLang="en-US" dirty="0"/>
              <a:t>あたらしい　　あたらしいです</a:t>
            </a: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					</a:t>
            </a:r>
            <a:r>
              <a:rPr lang="ja-JP" altLang="en-US" dirty="0"/>
              <a:t>あたらし</a:t>
            </a:r>
            <a:r>
              <a:rPr lang="ja-JP" altLang="en-US" dirty="0">
                <a:solidFill>
                  <a:srgbClr val="FF0000"/>
                </a:solidFill>
              </a:rPr>
              <a:t>くない</a:t>
            </a:r>
            <a:r>
              <a:rPr lang="ja-JP" altLang="en-US" dirty="0"/>
              <a:t>です</a:t>
            </a: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				</a:t>
            </a:r>
            <a:r>
              <a:rPr lang="ja-JP" altLang="en-US" dirty="0"/>
              <a:t>　　</a:t>
            </a:r>
            <a:r>
              <a:rPr lang="en-US" altLang="ja-JP" dirty="0"/>
              <a:t>(</a:t>
            </a:r>
            <a:r>
              <a:rPr lang="ja-JP" altLang="en-US" dirty="0"/>
              <a:t>あたらしくありません）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871026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229600" cy="513556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altLang="ja-JP" dirty="0"/>
              <a:t>		</a:t>
            </a:r>
            <a:r>
              <a:rPr lang="ja-JP" altLang="en-US" dirty="0"/>
              <a:t>　</a:t>
            </a:r>
            <a:r>
              <a:rPr lang="en-US" altLang="ja-JP" dirty="0"/>
              <a:t>affirmative			negative</a:t>
            </a:r>
          </a:p>
          <a:p>
            <a:pPr marL="0" indent="0">
              <a:buNone/>
            </a:pPr>
            <a:r>
              <a:rPr lang="ja-JP" altLang="en-US" dirty="0"/>
              <a:t>いそがしい　いそがしいです</a:t>
            </a: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					</a:t>
            </a:r>
            <a:r>
              <a:rPr lang="ja-JP" altLang="en-US" dirty="0"/>
              <a:t>いそがし</a:t>
            </a:r>
            <a:r>
              <a:rPr lang="ja-JP" altLang="en-US" dirty="0">
                <a:solidFill>
                  <a:srgbClr val="FF0000"/>
                </a:solidFill>
              </a:rPr>
              <a:t>くないです</a:t>
            </a:r>
            <a:r>
              <a:rPr lang="ja-JP" altLang="en-US" dirty="0"/>
              <a:t>　</a:t>
            </a: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				</a:t>
            </a:r>
            <a:r>
              <a:rPr lang="ja-JP" altLang="en-US" dirty="0"/>
              <a:t>　　</a:t>
            </a:r>
            <a:r>
              <a:rPr lang="en-US" altLang="ja-JP" dirty="0"/>
              <a:t>(</a:t>
            </a:r>
            <a:r>
              <a:rPr lang="ja-JP" altLang="en-US" dirty="0"/>
              <a:t>いそがし</a:t>
            </a:r>
            <a:r>
              <a:rPr lang="ja-JP" altLang="en-US" dirty="0">
                <a:solidFill>
                  <a:srgbClr val="FF0000"/>
                </a:solidFill>
              </a:rPr>
              <a:t>くありません</a:t>
            </a:r>
            <a:r>
              <a:rPr lang="en-US" altLang="ja-JP" dirty="0"/>
              <a:t>)</a:t>
            </a:r>
          </a:p>
          <a:p>
            <a:pPr marL="0" indent="0">
              <a:buNone/>
            </a:pP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おおきい</a:t>
            </a:r>
            <a:r>
              <a:rPr lang="en-US" altLang="ja-JP" dirty="0"/>
              <a:t>	</a:t>
            </a:r>
            <a:r>
              <a:rPr lang="ja-JP" altLang="en-US" dirty="0"/>
              <a:t>　　おおきいです</a:t>
            </a:r>
            <a:endParaRPr lang="en-US" altLang="ja-JP" dirty="0"/>
          </a:p>
          <a:p>
            <a:pPr marL="0" indent="0">
              <a:buNone/>
            </a:pPr>
            <a:r>
              <a:rPr lang="en-US" altLang="ja-JP" dirty="0"/>
              <a:t>					</a:t>
            </a:r>
            <a:r>
              <a:rPr lang="ja-JP" altLang="en-US" dirty="0"/>
              <a:t>おおき</a:t>
            </a:r>
            <a:r>
              <a:rPr lang="ja-JP" altLang="en-US" dirty="0">
                <a:solidFill>
                  <a:srgbClr val="FF0000"/>
                </a:solidFill>
              </a:rPr>
              <a:t>くないです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altLang="ja-JP" dirty="0"/>
              <a:t>					(</a:t>
            </a:r>
            <a:r>
              <a:rPr lang="ja-JP" altLang="en-US" dirty="0"/>
              <a:t>おおき</a:t>
            </a:r>
            <a:r>
              <a:rPr lang="ja-JP" altLang="en-US" dirty="0">
                <a:solidFill>
                  <a:srgbClr val="FF0000"/>
                </a:solidFill>
              </a:rPr>
              <a:t>くありません</a:t>
            </a:r>
            <a:r>
              <a:rPr lang="en-US" altLang="ja-JP" dirty="0"/>
              <a:t>)</a:t>
            </a:r>
          </a:p>
          <a:p>
            <a:pPr marL="0" indent="0">
              <a:buNone/>
            </a:pPr>
            <a:r>
              <a:rPr lang="en-US" dirty="0"/>
              <a:t>	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65864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349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/>
              <a:t>　　　　　　　　</a:t>
            </a:r>
            <a:r>
              <a:rPr lang="en-US" altLang="ja-JP" dirty="0"/>
              <a:t>affirmative	negative</a:t>
            </a:r>
          </a:p>
          <a:p>
            <a:pPr marL="0" indent="0">
              <a:buNone/>
            </a:pPr>
            <a:r>
              <a:rPr lang="ja-JP" altLang="en-US" dirty="0"/>
              <a:t>いい</a:t>
            </a:r>
            <a:r>
              <a:rPr lang="en-US" altLang="ja-JP" dirty="0"/>
              <a:t>		</a:t>
            </a:r>
            <a:r>
              <a:rPr lang="ja-JP" altLang="en-US" dirty="0"/>
              <a:t>　　いいです</a:t>
            </a:r>
            <a:r>
              <a:rPr lang="en-US" altLang="ja-JP" dirty="0"/>
              <a:t>	</a:t>
            </a:r>
          </a:p>
          <a:p>
            <a:pPr marL="0" indent="0">
              <a:buNone/>
            </a:pPr>
            <a:r>
              <a:rPr lang="en-US" dirty="0"/>
              <a:t>		</a:t>
            </a:r>
            <a:r>
              <a:rPr lang="ja-JP" altLang="en-US" dirty="0"/>
              <a:t>　　　　　</a:t>
            </a:r>
            <a:r>
              <a:rPr lang="en-US" altLang="ja-JP" dirty="0"/>
              <a:t>		</a:t>
            </a:r>
            <a:r>
              <a:rPr lang="ja-JP" altLang="en-US" dirty="0">
                <a:solidFill>
                  <a:srgbClr val="FF0000"/>
                </a:solidFill>
              </a:rPr>
              <a:t>よくないです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					</a:t>
            </a:r>
            <a:r>
              <a:rPr lang="ja-JP" altLang="en-US" dirty="0"/>
              <a:t>（</a:t>
            </a:r>
            <a:r>
              <a:rPr lang="ja-JP" altLang="en-US" dirty="0">
                <a:solidFill>
                  <a:srgbClr val="FF0000"/>
                </a:solidFill>
              </a:rPr>
              <a:t>よくありません</a:t>
            </a:r>
            <a:r>
              <a:rPr lang="ja-JP" altLang="en-US" dirty="0"/>
              <a:t>）</a:t>
            </a:r>
            <a:endParaRPr lang="en-US" altLang="ja-JP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ja-JP" altLang="en-US" dirty="0"/>
              <a:t>かっこいい　かっこいいです</a:t>
            </a:r>
            <a:endParaRPr lang="en-US" altLang="ja-JP" dirty="0"/>
          </a:p>
          <a:p>
            <a:pPr marL="0" indent="0">
              <a:buNone/>
            </a:pPr>
            <a:r>
              <a:rPr lang="en-US" dirty="0"/>
              <a:t>					</a:t>
            </a:r>
            <a:r>
              <a:rPr lang="ja-JP" altLang="en-US" dirty="0"/>
              <a:t>かっこ</a:t>
            </a:r>
            <a:r>
              <a:rPr lang="ja-JP" altLang="en-US" dirty="0">
                <a:solidFill>
                  <a:srgbClr val="FF0000"/>
                </a:solidFill>
              </a:rPr>
              <a:t>よくないです</a:t>
            </a:r>
            <a:endParaRPr lang="en-US" altLang="ja-JP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dirty="0"/>
              <a:t>				</a:t>
            </a:r>
            <a:r>
              <a:rPr lang="ja-JP" altLang="en-US" dirty="0"/>
              <a:t>　　</a:t>
            </a:r>
            <a:r>
              <a:rPr lang="en-US" altLang="ja-JP" dirty="0"/>
              <a:t>(</a:t>
            </a:r>
            <a:r>
              <a:rPr lang="ja-JP" altLang="en-US" dirty="0"/>
              <a:t>かっこ</a:t>
            </a:r>
            <a:r>
              <a:rPr lang="ja-JP" altLang="en-US" dirty="0">
                <a:solidFill>
                  <a:srgbClr val="FF0000"/>
                </a:solidFill>
              </a:rPr>
              <a:t>よくありません</a:t>
            </a:r>
            <a:r>
              <a:rPr lang="en-US" altLang="ja-JP" dirty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13697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2932</TotalTime>
  <Words>803</Words>
  <Application>Microsoft Office PowerPoint</Application>
  <PresentationFormat>On-screen Show (4:3)</PresentationFormat>
  <Paragraphs>143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Calibri</vt:lpstr>
      <vt:lpstr>ＭＳ Ｐゴシック</vt:lpstr>
      <vt:lpstr>Office Theme</vt:lpstr>
      <vt:lpstr>Adjectives</vt:lpstr>
      <vt:lpstr>Adjective + noun Adjectives modify nouns.</vt:lpstr>
      <vt:lpstr>PowerPoint Presentation</vt:lpstr>
      <vt:lpstr> な adjective＋Noun </vt:lpstr>
      <vt:lpstr>Adjective +です　</vt:lpstr>
      <vt:lpstr>なAdjective＋です</vt:lpstr>
      <vt:lpstr>conjugation</vt:lpstr>
      <vt:lpstr>PowerPoint Presentation</vt:lpstr>
      <vt:lpstr>PowerPoint Presentation</vt:lpstr>
      <vt:lpstr>なadjective</vt:lpstr>
      <vt:lpstr>Noun＋です</vt:lpstr>
      <vt:lpstr>Adjectives Past Tense</vt:lpstr>
      <vt:lpstr>PowerPoint Presentation</vt:lpstr>
      <vt:lpstr>PowerPoint Presentation</vt:lpstr>
      <vt:lpstr>PowerPoint Presentation</vt:lpstr>
      <vt:lpstr>PowerPoint Presentation</vt:lpstr>
    </vt:vector>
  </TitlesOfParts>
  <Company>Toshiba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 Test 3 info.</dc:title>
  <dc:creator>Izumi Krasznai</dc:creator>
  <cp:lastModifiedBy>Adachi, Izumi</cp:lastModifiedBy>
  <cp:revision>54</cp:revision>
  <dcterms:created xsi:type="dcterms:W3CDTF">2015-03-17T05:27:57Z</dcterms:created>
  <dcterms:modified xsi:type="dcterms:W3CDTF">2021-04-09T19:01:02Z</dcterms:modified>
</cp:coreProperties>
</file>

<file path=docProps/thumbnail.jpeg>
</file>